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26"/>
  </p:notesMasterIdLst>
  <p:sldIdLst>
    <p:sldId id="256" r:id="rId2"/>
    <p:sldId id="383" r:id="rId3"/>
    <p:sldId id="410" r:id="rId4"/>
    <p:sldId id="382" r:id="rId5"/>
    <p:sldId id="390" r:id="rId6"/>
    <p:sldId id="392" r:id="rId7"/>
    <p:sldId id="393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394" r:id="rId19"/>
    <p:sldId id="389" r:id="rId20"/>
    <p:sldId id="395" r:id="rId21"/>
    <p:sldId id="396" r:id="rId22"/>
    <p:sldId id="397" r:id="rId23"/>
    <p:sldId id="398" r:id="rId24"/>
    <p:sldId id="25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A6C5E7-AE1F-400F-A438-F671DD8CA219}">
  <a:tblStyle styleId="{2AA6C5E7-AE1F-400F-A438-F671DD8CA2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1A9099-B941-4E4F-B636-2D0351B7976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6348ff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6348ff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717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3740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3141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131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6740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0050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7410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5378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1200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337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3779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106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24387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8902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2587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75441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247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5888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50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3908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642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consigo hacer update in theme, no se que me pasa con esta slide en todas las present :S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225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001100"/>
            <a:ext cx="48729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sz="35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80" r:id="rId5"/>
    <p:sldLayoutId id="2147483681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au/Express-Basda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Raihan </a:t>
            </a:r>
            <a:r>
              <a:rPr lang="en-ID" dirty="0" err="1"/>
              <a:t>Eka</a:t>
            </a:r>
            <a:r>
              <a:rPr lang="en-ID" dirty="0"/>
              <a:t> </a:t>
            </a:r>
            <a:r>
              <a:rPr lang="en-ID" dirty="0" err="1"/>
              <a:t>Pramudya</a:t>
            </a:r>
            <a:r>
              <a:rPr lang="en" dirty="0"/>
              <a:t> </a:t>
            </a:r>
            <a:r>
              <a:rPr lang="en" dirty="0">
                <a:solidFill>
                  <a:schemeClr val="dk2"/>
                </a:solidFill>
              </a:rPr>
              <a:t>3122600011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subTitle" idx="1"/>
          </p:nvPr>
        </p:nvSpPr>
        <p:spPr>
          <a:xfrm>
            <a:off x="2220750" y="3232150"/>
            <a:ext cx="4702500" cy="5603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POST TEST </a:t>
            </a:r>
            <a:r>
              <a:rPr lang="en-US" dirty="0" err="1"/>
              <a:t>Praktikum</a:t>
            </a:r>
            <a:r>
              <a:rPr lang="en-US" dirty="0"/>
              <a:t> Basis Data </a:t>
            </a:r>
            <a:r>
              <a:rPr lang="en-US"/>
              <a:t>Lanjut</a:t>
            </a:r>
            <a:endParaRPr lang="en-US" dirty="0"/>
          </a:p>
          <a:p>
            <a:pPr marL="0" lvl="0" indent="0"/>
            <a:r>
              <a:rPr lang="en-US" dirty="0" err="1"/>
              <a:t>membuat</a:t>
            </a:r>
            <a:r>
              <a:rPr lang="en-US" dirty="0"/>
              <a:t> API</a:t>
            </a:r>
            <a:endParaRPr dirty="0"/>
          </a:p>
        </p:txBody>
      </p:sp>
      <p:cxnSp>
        <p:nvCxnSpPr>
          <p:cNvPr id="236" name="Google Shape;236;p39"/>
          <p:cNvCxnSpPr/>
          <p:nvPr/>
        </p:nvCxnSpPr>
        <p:spPr>
          <a:xfrm rot="10800000" flipH="1">
            <a:off x="5924250" y="972600"/>
            <a:ext cx="2162400" cy="15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7" name="Google Shape;237;p39"/>
          <p:cNvCxnSpPr/>
          <p:nvPr/>
        </p:nvCxnSpPr>
        <p:spPr>
          <a:xfrm rot="-5400000">
            <a:off x="6848275" y="3637175"/>
            <a:ext cx="1260000" cy="407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" name="Google Shape;238;p39"/>
          <p:cNvCxnSpPr/>
          <p:nvPr/>
        </p:nvCxnSpPr>
        <p:spPr>
          <a:xfrm rot="10800000" flipH="1">
            <a:off x="1122850" y="3609425"/>
            <a:ext cx="750300" cy="315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2. File </a:t>
            </a:r>
            <a:r>
              <a:rPr lang="en-ID" sz="2400" dirty="0">
                <a:solidFill>
                  <a:schemeClr val="dk2"/>
                </a:solidFill>
              </a:rPr>
              <a:t>ikan.controller.js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sp>
        <p:nvSpPr>
          <p:cNvPr id="5" name="Google Shape;244;p40">
            <a:extLst>
              <a:ext uri="{FF2B5EF4-FFF2-40B4-BE49-F238E27FC236}">
                <a16:creationId xmlns:a16="http://schemas.microsoft.com/office/drawing/2014/main" id="{D3C70F84-0B9B-4C13-5EE2-AB7AC29230A0}"/>
              </a:ext>
            </a:extLst>
          </p:cNvPr>
          <p:cNvSpPr txBox="1">
            <a:spLocks/>
          </p:cNvSpPr>
          <p:nvPr/>
        </p:nvSpPr>
        <p:spPr>
          <a:xfrm>
            <a:off x="720000" y="1132055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b. </a:t>
            </a:r>
            <a:r>
              <a:rPr lang="en-ID" sz="1800" b="1" dirty="0" err="1"/>
              <a:t>findAll</a:t>
            </a:r>
            <a:endParaRPr lang="en-ID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FC1DC-5DEF-CEFE-8FD9-58A554DF5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695"/>
          <a:stretch/>
        </p:blipFill>
        <p:spPr>
          <a:xfrm>
            <a:off x="1029222" y="1583707"/>
            <a:ext cx="5524979" cy="197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5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2. File </a:t>
            </a:r>
            <a:r>
              <a:rPr lang="en-ID" sz="2400" dirty="0">
                <a:solidFill>
                  <a:schemeClr val="dk2"/>
                </a:solidFill>
              </a:rPr>
              <a:t>ikan.controller.js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sp>
        <p:nvSpPr>
          <p:cNvPr id="5" name="Google Shape;244;p40">
            <a:extLst>
              <a:ext uri="{FF2B5EF4-FFF2-40B4-BE49-F238E27FC236}">
                <a16:creationId xmlns:a16="http://schemas.microsoft.com/office/drawing/2014/main" id="{D3C70F84-0B9B-4C13-5EE2-AB7AC29230A0}"/>
              </a:ext>
            </a:extLst>
          </p:cNvPr>
          <p:cNvSpPr txBox="1">
            <a:spLocks/>
          </p:cNvSpPr>
          <p:nvPr/>
        </p:nvSpPr>
        <p:spPr>
          <a:xfrm>
            <a:off x="720000" y="994555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c.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5FBB4-D419-AD8D-6F89-C32BF25459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64"/>
          <a:stretch/>
        </p:blipFill>
        <p:spPr>
          <a:xfrm>
            <a:off x="1011619" y="1431287"/>
            <a:ext cx="5581686" cy="32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2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2. File </a:t>
            </a:r>
            <a:r>
              <a:rPr lang="en-ID" sz="2400" dirty="0">
                <a:solidFill>
                  <a:schemeClr val="dk2"/>
                </a:solidFill>
              </a:rPr>
              <a:t>ikan.controller.js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sp>
        <p:nvSpPr>
          <p:cNvPr id="5" name="Google Shape;244;p40">
            <a:extLst>
              <a:ext uri="{FF2B5EF4-FFF2-40B4-BE49-F238E27FC236}">
                <a16:creationId xmlns:a16="http://schemas.microsoft.com/office/drawing/2014/main" id="{D3C70F84-0B9B-4C13-5EE2-AB7AC29230A0}"/>
              </a:ext>
            </a:extLst>
          </p:cNvPr>
          <p:cNvSpPr txBox="1">
            <a:spLocks/>
          </p:cNvSpPr>
          <p:nvPr/>
        </p:nvSpPr>
        <p:spPr>
          <a:xfrm>
            <a:off x="720000" y="994555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d. delete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43471-C578-EF5C-F298-D3A58F88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06"/>
          <a:stretch/>
        </p:blipFill>
        <p:spPr>
          <a:xfrm>
            <a:off x="1045995" y="1430039"/>
            <a:ext cx="6661091" cy="31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1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2. File </a:t>
            </a:r>
            <a:r>
              <a:rPr lang="en-ID" sz="2400" dirty="0">
                <a:solidFill>
                  <a:schemeClr val="dk2"/>
                </a:solidFill>
              </a:rPr>
              <a:t>ikan.controller.js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sp>
        <p:nvSpPr>
          <p:cNvPr id="5" name="Google Shape;244;p40">
            <a:extLst>
              <a:ext uri="{FF2B5EF4-FFF2-40B4-BE49-F238E27FC236}">
                <a16:creationId xmlns:a16="http://schemas.microsoft.com/office/drawing/2014/main" id="{D3C70F84-0B9B-4C13-5EE2-AB7AC29230A0}"/>
              </a:ext>
            </a:extLst>
          </p:cNvPr>
          <p:cNvSpPr txBox="1">
            <a:spLocks/>
          </p:cNvSpPr>
          <p:nvPr/>
        </p:nvSpPr>
        <p:spPr>
          <a:xfrm>
            <a:off x="720000" y="994555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e. show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5A64D-3636-F08E-7A7A-C0F5B5FF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93" y="1407064"/>
            <a:ext cx="6248942" cy="31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0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3. File </a:t>
            </a:r>
            <a:r>
              <a:rPr lang="en-ID" sz="2400" dirty="0">
                <a:solidFill>
                  <a:schemeClr val="dk2"/>
                </a:solidFill>
              </a:rPr>
              <a:t>ikan.model.js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720000" y="1148257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Source Code</a:t>
            </a:r>
          </a:p>
        </p:txBody>
      </p: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C322C-DE67-5A5D-99FA-1015AC3A6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2" y="1148257"/>
            <a:ext cx="4295775" cy="35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8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4. File </a:t>
            </a:r>
            <a:r>
              <a:rPr lang="en-ID" sz="2400" dirty="0">
                <a:solidFill>
                  <a:schemeClr val="dk2"/>
                </a:solidFill>
              </a:rPr>
              <a:t>index.js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720000" y="1148257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Source Code</a:t>
            </a:r>
          </a:p>
        </p:txBody>
      </p: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7CE31-FF08-856F-0AF1-B90FBDF1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87" y="1628775"/>
            <a:ext cx="5041465" cy="20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5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5. File </a:t>
            </a:r>
            <a:r>
              <a:rPr lang="en-ID" sz="2400" dirty="0">
                <a:solidFill>
                  <a:schemeClr val="dk2"/>
                </a:solidFill>
              </a:rPr>
              <a:t>ikan.routes.js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720000" y="1148257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Source Code</a:t>
            </a:r>
          </a:p>
        </p:txBody>
      </p: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1D65D-0893-4261-8F6F-76AF445CB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940" y="1589762"/>
            <a:ext cx="4618120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2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6. File </a:t>
            </a:r>
            <a:r>
              <a:rPr lang="en-ID" sz="2400" dirty="0">
                <a:solidFill>
                  <a:schemeClr val="dk2"/>
                </a:solidFill>
              </a:rPr>
              <a:t>server.js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788751" y="1618550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Source Code</a:t>
            </a:r>
          </a:p>
        </p:txBody>
      </p: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5A483-54F8-1A51-51B0-FE84410DD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50" y="1105419"/>
            <a:ext cx="5004825" cy="358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59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1697904" y="2118683"/>
            <a:ext cx="5748192" cy="864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800" dirty="0">
                <a:latin typeface="Rockwell Extra Bold" panose="02060903040505020403" pitchFamily="18" charset="0"/>
              </a:rPr>
              <a:t>TESTING</a:t>
            </a:r>
            <a:endParaRPr sz="4800" dirty="0">
              <a:solidFill>
                <a:schemeClr val="dk2"/>
              </a:solidFill>
              <a:latin typeface="Rockwell Extra Bold" panose="02060903040505020403" pitchFamily="18" charset="0"/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452050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</p:spTree>
    <p:extLst>
      <p:ext uri="{BB962C8B-B14F-4D97-AF65-F5344CB8AC3E}">
        <p14:creationId xmlns:p14="http://schemas.microsoft.com/office/powerpoint/2010/main" val="2796837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1. Create </a:t>
            </a:r>
            <a:r>
              <a:rPr lang="en-ID" sz="2400" dirty="0">
                <a:solidFill>
                  <a:schemeClr val="dk2"/>
                </a:solidFill>
              </a:rPr>
              <a:t>Data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598671" y="1148257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Postman</a:t>
            </a:r>
          </a:p>
        </p:txBody>
      </p: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329D96-EE09-BF4D-AA48-8E6B2F2C8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75" y="1625734"/>
            <a:ext cx="5240345" cy="27186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116599-B15C-8307-C966-C9793ECCA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556"/>
          <a:stretch/>
        </p:blipFill>
        <p:spPr>
          <a:xfrm>
            <a:off x="6050466" y="1625734"/>
            <a:ext cx="2586303" cy="2970452"/>
          </a:xfrm>
          <a:prstGeom prst="rect">
            <a:avLst/>
          </a:prstGeom>
        </p:spPr>
      </p:pic>
      <p:sp>
        <p:nvSpPr>
          <p:cNvPr id="15" name="Google Shape;244;p40">
            <a:extLst>
              <a:ext uri="{FF2B5EF4-FFF2-40B4-BE49-F238E27FC236}">
                <a16:creationId xmlns:a16="http://schemas.microsoft.com/office/drawing/2014/main" id="{728392B6-657D-3CB9-C8D0-8144636D62AC}"/>
              </a:ext>
            </a:extLst>
          </p:cNvPr>
          <p:cNvSpPr txBox="1">
            <a:spLocks/>
          </p:cNvSpPr>
          <p:nvPr/>
        </p:nvSpPr>
        <p:spPr>
          <a:xfrm>
            <a:off x="5919624" y="1148257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MongoDB</a:t>
            </a:r>
          </a:p>
        </p:txBody>
      </p:sp>
    </p:spTree>
    <p:extLst>
      <p:ext uri="{BB962C8B-B14F-4D97-AF65-F5344CB8AC3E}">
        <p14:creationId xmlns:p14="http://schemas.microsoft.com/office/powerpoint/2010/main" val="209222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-179022" y="508638"/>
            <a:ext cx="5748192" cy="933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2"/>
                </a:solidFill>
                <a:latin typeface="Arial Black" panose="020B0A04020102020204" pitchFamily="34" charset="0"/>
              </a:rPr>
              <a:t>S</a:t>
            </a:r>
            <a:r>
              <a:rPr lang="en-ID" sz="2400" dirty="0" err="1">
                <a:solidFill>
                  <a:schemeClr val="dk2"/>
                </a:solidFill>
                <a:latin typeface="Arial Black" panose="020B0A04020102020204" pitchFamily="34" charset="0"/>
              </a:rPr>
              <a:t>ource</a:t>
            </a:r>
            <a:r>
              <a:rPr lang="en-ID" sz="2400" dirty="0">
                <a:solidFill>
                  <a:schemeClr val="dk2"/>
                </a:solidFill>
                <a:latin typeface="Arial Black" panose="020B0A04020102020204" pitchFamily="34" charset="0"/>
              </a:rPr>
              <a:t> Code (GitHub):</a:t>
            </a: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452050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sp>
        <p:nvSpPr>
          <p:cNvPr id="2" name="Google Shape;243;p40">
            <a:hlinkClick r:id="rId3"/>
            <a:extLst>
              <a:ext uri="{FF2B5EF4-FFF2-40B4-BE49-F238E27FC236}">
                <a16:creationId xmlns:a16="http://schemas.microsoft.com/office/drawing/2014/main" id="{7C9B91D1-B98B-D232-A3BA-A41C429A7ED9}"/>
              </a:ext>
            </a:extLst>
          </p:cNvPr>
          <p:cNvSpPr txBox="1">
            <a:spLocks/>
          </p:cNvSpPr>
          <p:nvPr/>
        </p:nvSpPr>
        <p:spPr>
          <a:xfrm>
            <a:off x="611759" y="1775128"/>
            <a:ext cx="7920483" cy="301000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sz="35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ID" sz="7200" dirty="0">
                <a:latin typeface="Rockwell Extra Bold" panose="02060903040505020403" pitchFamily="18" charset="0"/>
              </a:rPr>
              <a:t>Click Here</a:t>
            </a:r>
            <a:endParaRPr lang="en-ID" sz="7200" dirty="0">
              <a:solidFill>
                <a:schemeClr val="dk2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241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2. </a:t>
            </a:r>
            <a:r>
              <a:rPr lang="en-ID" sz="2400" dirty="0" err="1"/>
              <a:t>findAll</a:t>
            </a:r>
            <a:r>
              <a:rPr lang="en-ID" sz="2400" dirty="0"/>
              <a:t> </a:t>
            </a:r>
            <a:r>
              <a:rPr lang="en-ID" sz="2400" dirty="0">
                <a:solidFill>
                  <a:schemeClr val="dk2"/>
                </a:solidFill>
              </a:rPr>
              <a:t>Data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1239586" y="2027271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Postman</a:t>
            </a:r>
          </a:p>
        </p:txBody>
      </p: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A02F42-FD0E-E804-7F7E-B22E28445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87" y="1133290"/>
            <a:ext cx="4357041" cy="34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42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3. Show Data</a:t>
            </a:r>
            <a:r>
              <a:rPr lang="en-ID" sz="2400" dirty="0">
                <a:solidFill>
                  <a:schemeClr val="dk2"/>
                </a:solidFill>
              </a:rPr>
              <a:t> by ID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720000" y="939967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Postman</a:t>
            </a:r>
          </a:p>
        </p:txBody>
      </p: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5276B-0A80-B383-EAB5-6A034527D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70" y="1375038"/>
            <a:ext cx="6132681" cy="31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1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4. Update </a:t>
            </a:r>
            <a:r>
              <a:rPr lang="en-ID" sz="2400" dirty="0">
                <a:solidFill>
                  <a:schemeClr val="dk2"/>
                </a:solidFill>
              </a:rPr>
              <a:t>Data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598671" y="1148257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Postman</a:t>
            </a:r>
          </a:p>
        </p:txBody>
      </p: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sp>
        <p:nvSpPr>
          <p:cNvPr id="15" name="Google Shape;244;p40">
            <a:extLst>
              <a:ext uri="{FF2B5EF4-FFF2-40B4-BE49-F238E27FC236}">
                <a16:creationId xmlns:a16="http://schemas.microsoft.com/office/drawing/2014/main" id="{728392B6-657D-3CB9-C8D0-8144636D62AC}"/>
              </a:ext>
            </a:extLst>
          </p:cNvPr>
          <p:cNvSpPr txBox="1">
            <a:spLocks/>
          </p:cNvSpPr>
          <p:nvPr/>
        </p:nvSpPr>
        <p:spPr>
          <a:xfrm>
            <a:off x="5358804" y="1172132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MongoDB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80396-269E-5219-E7F5-737F216CE6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75"/>
          <a:stretch/>
        </p:blipFill>
        <p:spPr>
          <a:xfrm>
            <a:off x="766452" y="1560245"/>
            <a:ext cx="4386100" cy="3121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7B12E3-D567-D2A5-7E36-F71B9A876E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308"/>
          <a:stretch/>
        </p:blipFill>
        <p:spPr>
          <a:xfrm>
            <a:off x="5439068" y="1572694"/>
            <a:ext cx="3224595" cy="206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15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5. Delete </a:t>
            </a:r>
            <a:r>
              <a:rPr lang="en-ID" sz="2400" dirty="0">
                <a:solidFill>
                  <a:schemeClr val="dk2"/>
                </a:solidFill>
              </a:rPr>
              <a:t>Data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598671" y="1148257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Postman</a:t>
            </a:r>
          </a:p>
        </p:txBody>
      </p: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sp>
        <p:nvSpPr>
          <p:cNvPr id="15" name="Google Shape;244;p40">
            <a:extLst>
              <a:ext uri="{FF2B5EF4-FFF2-40B4-BE49-F238E27FC236}">
                <a16:creationId xmlns:a16="http://schemas.microsoft.com/office/drawing/2014/main" id="{728392B6-657D-3CB9-C8D0-8144636D62AC}"/>
              </a:ext>
            </a:extLst>
          </p:cNvPr>
          <p:cNvSpPr txBox="1">
            <a:spLocks/>
          </p:cNvSpPr>
          <p:nvPr/>
        </p:nvSpPr>
        <p:spPr>
          <a:xfrm>
            <a:off x="5049420" y="1148257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MongoDB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EE4F2-6FBD-9989-AE16-472B39A34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40"/>
          <a:stretch/>
        </p:blipFill>
        <p:spPr>
          <a:xfrm>
            <a:off x="735425" y="1538319"/>
            <a:ext cx="4241361" cy="249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2C00B-CAAB-EA73-AB0B-E11B1ACD2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158"/>
          <a:stretch/>
        </p:blipFill>
        <p:spPr>
          <a:xfrm>
            <a:off x="5128878" y="1540723"/>
            <a:ext cx="3531563" cy="212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26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title"/>
          </p:nvPr>
        </p:nvSpPr>
        <p:spPr>
          <a:xfrm>
            <a:off x="2135550" y="10367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</a:t>
            </a:r>
            <a:r>
              <a:rPr lang="en-ID" dirty="0" err="1"/>
              <a:t>anks</a:t>
            </a:r>
            <a:r>
              <a:rPr lang="en" dirty="0"/>
              <a:t>!</a:t>
            </a:r>
            <a:endParaRPr dirty="0"/>
          </a:p>
        </p:txBody>
      </p:sp>
      <p:sp>
        <p:nvSpPr>
          <p:cNvPr id="279" name="Google Shape;279;p42"/>
          <p:cNvSpPr txBox="1">
            <a:spLocks noGrp="1"/>
          </p:cNvSpPr>
          <p:nvPr>
            <p:ph type="subTitle" idx="1"/>
          </p:nvPr>
        </p:nvSpPr>
        <p:spPr>
          <a:xfrm>
            <a:off x="2656545" y="2959800"/>
            <a:ext cx="3830910" cy="6711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Dosen Pe</a:t>
            </a:r>
            <a:r>
              <a:rPr lang="en-ID" dirty="0" err="1"/>
              <a:t>mbimbing</a:t>
            </a:r>
            <a:r>
              <a:rPr lang="en-ID" dirty="0"/>
              <a:t>:</a:t>
            </a:r>
          </a:p>
          <a:p>
            <a:pPr marL="0" lvl="0" indent="0"/>
            <a:r>
              <a:rPr lang="en-US" dirty="0" err="1"/>
              <a:t>Tessy</a:t>
            </a:r>
            <a:r>
              <a:rPr lang="en-US" dirty="0"/>
              <a:t> </a:t>
            </a:r>
            <a:r>
              <a:rPr lang="en-US" dirty="0" err="1"/>
              <a:t>Badriyah</a:t>
            </a:r>
            <a:r>
              <a:rPr lang="en-US" dirty="0"/>
              <a:t>, </a:t>
            </a:r>
            <a:r>
              <a:rPr lang="en-US" dirty="0" err="1"/>
              <a:t>S.Kom</a:t>
            </a:r>
            <a:r>
              <a:rPr lang="en-US" dirty="0"/>
              <a:t>., M.T., Ph.D.</a:t>
            </a:r>
            <a:endParaRPr dirty="0"/>
          </a:p>
        </p:txBody>
      </p:sp>
      <p:cxnSp>
        <p:nvCxnSpPr>
          <p:cNvPr id="280" name="Google Shape;280;p42"/>
          <p:cNvCxnSpPr/>
          <p:nvPr/>
        </p:nvCxnSpPr>
        <p:spPr>
          <a:xfrm>
            <a:off x="6325050" y="3902825"/>
            <a:ext cx="1761600" cy="309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81" name="Google Shape;281;p42"/>
          <p:cNvCxnSpPr/>
          <p:nvPr/>
        </p:nvCxnSpPr>
        <p:spPr>
          <a:xfrm rot="5400000" flipH="1">
            <a:off x="1293325" y="1164150"/>
            <a:ext cx="1401300" cy="399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1697904" y="2084308"/>
            <a:ext cx="5748192" cy="933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800" dirty="0">
                <a:latin typeface="Rockwell Extra Bold" panose="02060903040505020403" pitchFamily="18" charset="0"/>
              </a:rPr>
              <a:t>INSTALASI</a:t>
            </a:r>
            <a:endParaRPr sz="4800" dirty="0">
              <a:solidFill>
                <a:schemeClr val="dk2"/>
              </a:solidFill>
              <a:latin typeface="Rockwell Extra Bold" panose="02060903040505020403" pitchFamily="18" charset="0"/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452050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</p:spTree>
    <p:extLst>
      <p:ext uri="{BB962C8B-B14F-4D97-AF65-F5344CB8AC3E}">
        <p14:creationId xmlns:p14="http://schemas.microsoft.com/office/powerpoint/2010/main" val="156589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667046" y="444096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Buat folder </a:t>
            </a:r>
            <a:r>
              <a:rPr lang="en-ID" sz="1800" b="1" dirty="0" err="1"/>
              <a:t>baru</a:t>
            </a:r>
            <a:r>
              <a:rPr lang="en-ID" sz="1800" b="1" dirty="0"/>
              <a:t>:</a:t>
            </a:r>
          </a:p>
        </p:txBody>
      </p:sp>
      <p:sp>
        <p:nvSpPr>
          <p:cNvPr id="9" name="Google Shape;244;p40">
            <a:extLst>
              <a:ext uri="{FF2B5EF4-FFF2-40B4-BE49-F238E27FC236}">
                <a16:creationId xmlns:a16="http://schemas.microsoft.com/office/drawing/2014/main" id="{65D8FC23-BB3C-49C0-B293-26B952A351D4}"/>
              </a:ext>
            </a:extLst>
          </p:cNvPr>
          <p:cNvSpPr txBox="1">
            <a:spLocks/>
          </p:cNvSpPr>
          <p:nvPr/>
        </p:nvSpPr>
        <p:spPr>
          <a:xfrm>
            <a:off x="667046" y="1474068"/>
            <a:ext cx="5857507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Buka terminal dan </a:t>
            </a:r>
            <a:r>
              <a:rPr lang="en-ID" sz="1800" b="1" dirty="0" err="1"/>
              <a:t>inisialisasi</a:t>
            </a:r>
            <a:r>
              <a:rPr lang="en-ID" sz="1800" b="1" dirty="0"/>
              <a:t> </a:t>
            </a:r>
            <a:r>
              <a:rPr lang="en-ID" sz="1800" b="1" dirty="0" err="1"/>
              <a:t>dengan</a:t>
            </a:r>
            <a:r>
              <a:rPr lang="en-ID" sz="1800" b="1" dirty="0"/>
              <a:t> </a:t>
            </a:r>
            <a:r>
              <a:rPr lang="en-ID" sz="1800" b="1" dirty="0" err="1"/>
              <a:t>perintah</a:t>
            </a:r>
            <a:r>
              <a:rPr lang="en-ID" sz="1800" b="1" dirty="0"/>
              <a:t> </a:t>
            </a:r>
            <a:r>
              <a:rPr lang="en-ID" sz="1800" b="1" dirty="0" err="1"/>
              <a:t>berikut</a:t>
            </a:r>
            <a:r>
              <a:rPr lang="en-ID" sz="1800" b="1" dirty="0"/>
              <a:t>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23F0E-DE17-65FA-857E-CFFB5BD72D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4078" b="3120"/>
          <a:stretch/>
        </p:blipFill>
        <p:spPr>
          <a:xfrm>
            <a:off x="905191" y="871420"/>
            <a:ext cx="3158046" cy="378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883CE-C776-2E86-510C-F1CE15A33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91" y="1913925"/>
            <a:ext cx="1162050" cy="266700"/>
          </a:xfrm>
          <a:prstGeom prst="rect">
            <a:avLst/>
          </a:prstGeom>
        </p:spPr>
      </p:pic>
      <p:sp>
        <p:nvSpPr>
          <p:cNvPr id="11" name="Google Shape;244;p40">
            <a:extLst>
              <a:ext uri="{FF2B5EF4-FFF2-40B4-BE49-F238E27FC236}">
                <a16:creationId xmlns:a16="http://schemas.microsoft.com/office/drawing/2014/main" id="{EE643305-6F1F-B9C5-47E8-00244B41CF84}"/>
              </a:ext>
            </a:extLst>
          </p:cNvPr>
          <p:cNvSpPr txBox="1">
            <a:spLocks/>
          </p:cNvSpPr>
          <p:nvPr/>
        </p:nvSpPr>
        <p:spPr>
          <a:xfrm>
            <a:off x="667046" y="2372843"/>
            <a:ext cx="5857507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Enter dan </a:t>
            </a:r>
            <a:r>
              <a:rPr lang="en-ID" sz="1800" b="1" dirty="0" err="1"/>
              <a:t>isi</a:t>
            </a:r>
            <a:r>
              <a:rPr lang="en-ID" sz="1800" b="1" dirty="0"/>
              <a:t> </a:t>
            </a:r>
            <a:r>
              <a:rPr lang="en-ID" sz="1800" b="1" dirty="0" err="1"/>
              <a:t>seperti</a:t>
            </a:r>
            <a:r>
              <a:rPr lang="en-ID" sz="1800" b="1" dirty="0"/>
              <a:t> </a:t>
            </a:r>
            <a:r>
              <a:rPr lang="en-ID" sz="1800" b="1" dirty="0" err="1"/>
              <a:t>perintah</a:t>
            </a:r>
            <a:r>
              <a:rPr lang="en-ID" sz="1800" b="1" dirty="0"/>
              <a:t> </a:t>
            </a:r>
            <a:r>
              <a:rPr lang="en-ID" sz="1800" b="1" dirty="0" err="1"/>
              <a:t>berikut</a:t>
            </a:r>
            <a:r>
              <a:rPr lang="en-ID" sz="1800" b="1" dirty="0"/>
              <a:t>: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DE17F-7262-3332-AC60-8B56931BF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191" y="2796387"/>
            <a:ext cx="4340577" cy="15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8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667045" y="1021609"/>
            <a:ext cx="5589375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</a:t>
            </a:r>
            <a:r>
              <a:rPr lang="en-ID" sz="1800" b="1" dirty="0" err="1"/>
              <a:t>Lanjutkan</a:t>
            </a:r>
            <a:r>
              <a:rPr lang="en-ID" sz="1800" b="1" dirty="0"/>
              <a:t> </a:t>
            </a:r>
            <a:r>
              <a:rPr lang="en-ID" sz="1800" b="1" dirty="0" err="1"/>
              <a:t>instalasi</a:t>
            </a:r>
            <a:r>
              <a:rPr lang="en-ID" sz="1800" b="1" dirty="0"/>
              <a:t> </a:t>
            </a:r>
            <a:r>
              <a:rPr lang="en-ID" sz="1800" b="1" dirty="0" err="1"/>
              <a:t>dengan</a:t>
            </a:r>
            <a:r>
              <a:rPr lang="en-ID" sz="1800" b="1" dirty="0"/>
              <a:t> </a:t>
            </a:r>
            <a:r>
              <a:rPr lang="en-ID" sz="1800" b="1" dirty="0" err="1"/>
              <a:t>perintah</a:t>
            </a:r>
            <a:r>
              <a:rPr lang="en-ID" sz="1800" b="1" dirty="0"/>
              <a:t> </a:t>
            </a:r>
            <a:r>
              <a:rPr lang="en-ID" sz="1800" b="1" dirty="0" err="1"/>
              <a:t>berikut</a:t>
            </a:r>
            <a:r>
              <a:rPr lang="en-ID" sz="1800" b="1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BDA6D-C53D-CA45-0332-61298EC57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096"/>
          <a:stretch/>
        </p:blipFill>
        <p:spPr>
          <a:xfrm>
            <a:off x="900649" y="1451857"/>
            <a:ext cx="7024120" cy="285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6C053A-042C-56F0-263B-028E3BE05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48" r="37455"/>
          <a:stretch/>
        </p:blipFill>
        <p:spPr>
          <a:xfrm>
            <a:off x="886899" y="2770701"/>
            <a:ext cx="4393245" cy="1051904"/>
          </a:xfrm>
          <a:prstGeom prst="rect">
            <a:avLst/>
          </a:prstGeom>
        </p:spPr>
      </p:pic>
      <p:sp>
        <p:nvSpPr>
          <p:cNvPr id="12" name="Google Shape;244;p40">
            <a:extLst>
              <a:ext uri="{FF2B5EF4-FFF2-40B4-BE49-F238E27FC236}">
                <a16:creationId xmlns:a16="http://schemas.microsoft.com/office/drawing/2014/main" id="{875652AF-9881-23B0-2992-0E6135C0698F}"/>
              </a:ext>
            </a:extLst>
          </p:cNvPr>
          <p:cNvSpPr txBox="1">
            <a:spLocks/>
          </p:cNvSpPr>
          <p:nvPr/>
        </p:nvSpPr>
        <p:spPr>
          <a:xfrm>
            <a:off x="667044" y="2234806"/>
            <a:ext cx="7603807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Jika </a:t>
            </a:r>
            <a:r>
              <a:rPr lang="en-ID" sz="1800" b="1" dirty="0" err="1"/>
              <a:t>muncul</a:t>
            </a:r>
            <a:r>
              <a:rPr lang="en-ID" sz="1800" b="1" dirty="0"/>
              <a:t> </a:t>
            </a:r>
            <a:r>
              <a:rPr lang="en-ID" sz="1800" b="1" dirty="0" err="1"/>
              <a:t>seperti</a:t>
            </a:r>
            <a:r>
              <a:rPr lang="en-ID" sz="1800" b="1" dirty="0"/>
              <a:t> </a:t>
            </a:r>
            <a:r>
              <a:rPr lang="en-ID" sz="1800" b="1" dirty="0" err="1"/>
              <a:t>gambar</a:t>
            </a:r>
            <a:r>
              <a:rPr lang="en-ID" sz="1800" b="1" dirty="0"/>
              <a:t> di </a:t>
            </a:r>
            <a:r>
              <a:rPr lang="en-ID" sz="1800" b="1" dirty="0" err="1"/>
              <a:t>bawah</a:t>
            </a:r>
            <a:r>
              <a:rPr lang="en-ID" sz="1800" b="1" dirty="0"/>
              <a:t> </a:t>
            </a:r>
            <a:r>
              <a:rPr lang="en-ID" sz="1800" b="1" dirty="0" err="1"/>
              <a:t>maka</a:t>
            </a:r>
            <a:r>
              <a:rPr lang="en-ID" sz="1800" b="1" dirty="0"/>
              <a:t> </a:t>
            </a:r>
            <a:r>
              <a:rPr lang="en-ID" sz="1800" b="1" dirty="0" err="1"/>
              <a:t>installasi</a:t>
            </a:r>
            <a:r>
              <a:rPr lang="en-ID" sz="1800" b="1" dirty="0"/>
              <a:t> </a:t>
            </a:r>
            <a:r>
              <a:rPr lang="en-ID" sz="1800" b="1" dirty="0" err="1"/>
              <a:t>berhasil</a:t>
            </a:r>
            <a:r>
              <a:rPr lang="en-ID" sz="1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6983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1697904" y="2118683"/>
            <a:ext cx="5748192" cy="864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4800" dirty="0">
                <a:latin typeface="Rockwell Extra Bold" panose="02060903040505020403" pitchFamily="18" charset="0"/>
              </a:rPr>
              <a:t>KONFIGURASI</a:t>
            </a:r>
            <a:endParaRPr sz="4800" dirty="0">
              <a:solidFill>
                <a:schemeClr val="dk2"/>
              </a:solidFill>
              <a:latin typeface="Rockwell Extra Bold" panose="02060903040505020403" pitchFamily="18" charset="0"/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452050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</p:spTree>
    <p:extLst>
      <p:ext uri="{BB962C8B-B14F-4D97-AF65-F5344CB8AC3E}">
        <p14:creationId xmlns:p14="http://schemas.microsoft.com/office/powerpoint/2010/main" val="222163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40"/>
          <p:cNvCxnSpPr/>
          <p:nvPr/>
        </p:nvCxnSpPr>
        <p:spPr>
          <a:xfrm>
            <a:off x="7233138" y="666689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618918" y="768746"/>
            <a:ext cx="7603806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Buka project pada code editor, </a:t>
            </a:r>
            <a:r>
              <a:rPr lang="en-ID" sz="1800" b="1" dirty="0" err="1"/>
              <a:t>lalu</a:t>
            </a:r>
            <a:r>
              <a:rPr lang="en-ID" sz="1800" b="1" dirty="0"/>
              <a:t> buat folder </a:t>
            </a:r>
            <a:r>
              <a:rPr lang="en-ID" sz="1800" b="1" dirty="0" err="1"/>
              <a:t>bernama</a:t>
            </a:r>
            <a:r>
              <a:rPr lang="en-ID" sz="1800" b="1" dirty="0"/>
              <a:t> app </a:t>
            </a:r>
            <a:r>
              <a:rPr lang="en-ID" sz="1800" b="1" dirty="0" err="1"/>
              <a:t>beserta</a:t>
            </a:r>
            <a:endParaRPr lang="en-ID" sz="1800" b="1" dirty="0"/>
          </a:p>
          <a:p>
            <a:pPr marL="0" indent="0" algn="l"/>
            <a:r>
              <a:rPr lang="en-ID" sz="1800" b="1" dirty="0"/>
              <a:t>   </a:t>
            </a:r>
            <a:r>
              <a:rPr lang="en-ID" sz="1800" b="1" dirty="0" err="1"/>
              <a:t>isinya</a:t>
            </a:r>
            <a:r>
              <a:rPr lang="en-ID" sz="1800" b="1" dirty="0"/>
              <a:t> </a:t>
            </a:r>
            <a:r>
              <a:rPr lang="en-ID" sz="1800" b="1" dirty="0" err="1"/>
              <a:t>sebagai</a:t>
            </a:r>
            <a:r>
              <a:rPr lang="en-ID" sz="1800" b="1" dirty="0"/>
              <a:t> </a:t>
            </a:r>
            <a:r>
              <a:rPr lang="en-ID" sz="1800" b="1" dirty="0" err="1"/>
              <a:t>berikut</a:t>
            </a:r>
            <a:r>
              <a:rPr lang="en-ID" sz="1800" b="1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EBF5F-FB03-2170-552A-D62DB923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8" y="1523909"/>
            <a:ext cx="2019475" cy="2095682"/>
          </a:xfrm>
          <a:prstGeom prst="rect">
            <a:avLst/>
          </a:prstGeom>
        </p:spPr>
      </p:pic>
      <p:sp>
        <p:nvSpPr>
          <p:cNvPr id="5" name="Google Shape;244;p40">
            <a:extLst>
              <a:ext uri="{FF2B5EF4-FFF2-40B4-BE49-F238E27FC236}">
                <a16:creationId xmlns:a16="http://schemas.microsoft.com/office/drawing/2014/main" id="{B7DD91A7-40C3-861B-EA49-79D7A21B1899}"/>
              </a:ext>
            </a:extLst>
          </p:cNvPr>
          <p:cNvSpPr txBox="1">
            <a:spLocks/>
          </p:cNvSpPr>
          <p:nvPr/>
        </p:nvSpPr>
        <p:spPr>
          <a:xfrm>
            <a:off x="618918" y="3728222"/>
            <a:ext cx="7603806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Buat file </a:t>
            </a:r>
            <a:r>
              <a:rPr lang="en-ID" sz="1800" b="1" dirty="0" err="1"/>
              <a:t>baru</a:t>
            </a:r>
            <a:r>
              <a:rPr lang="en-ID" sz="1800" b="1" dirty="0"/>
              <a:t> </a:t>
            </a:r>
            <a:r>
              <a:rPr lang="en-ID" sz="1800" b="1" dirty="0" err="1"/>
              <a:t>bernama</a:t>
            </a:r>
            <a:r>
              <a:rPr lang="en-ID" sz="1800" b="1" dirty="0"/>
              <a:t> server.js: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14DCA-C2B3-1C88-5FDA-8BAD531D5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38" y="4148663"/>
            <a:ext cx="1512095" cy="3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2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1. File </a:t>
            </a:r>
            <a:r>
              <a:rPr lang="en-ID" sz="2400" dirty="0">
                <a:solidFill>
                  <a:schemeClr val="dk2"/>
                </a:solidFill>
              </a:rPr>
              <a:t>database.js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598671" y="1148257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Source Code</a:t>
            </a:r>
          </a:p>
        </p:txBody>
      </p: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FF967-C4F6-B46B-4DCC-5CF23B36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20" y="1618550"/>
            <a:ext cx="4906941" cy="7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0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>
            <a:spLocks noGrp="1"/>
          </p:cNvSpPr>
          <p:nvPr>
            <p:ph type="title"/>
          </p:nvPr>
        </p:nvSpPr>
        <p:spPr>
          <a:xfrm>
            <a:off x="720000" y="4619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D" sz="2400" dirty="0"/>
              <a:t>2. File </a:t>
            </a:r>
            <a:r>
              <a:rPr lang="en-ID" sz="2400" dirty="0">
                <a:solidFill>
                  <a:schemeClr val="dk2"/>
                </a:solidFill>
              </a:rPr>
              <a:t>ikan.controller.js</a:t>
            </a:r>
            <a:endParaRPr sz="2400" dirty="0">
              <a:solidFill>
                <a:schemeClr val="dk2"/>
              </a:solidFill>
            </a:endParaRPr>
          </a:p>
        </p:txBody>
      </p:sp>
      <p:cxnSp>
        <p:nvCxnSpPr>
          <p:cNvPr id="248" name="Google Shape;248;p40"/>
          <p:cNvCxnSpPr/>
          <p:nvPr/>
        </p:nvCxnSpPr>
        <p:spPr>
          <a:xfrm>
            <a:off x="7233138" y="817941"/>
            <a:ext cx="1464000" cy="21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" name="Google Shape;244;p40">
            <a:extLst>
              <a:ext uri="{FF2B5EF4-FFF2-40B4-BE49-F238E27FC236}">
                <a16:creationId xmlns:a16="http://schemas.microsoft.com/office/drawing/2014/main" id="{10ADCE89-E1F4-4DF3-B397-26708BCC2C73}"/>
              </a:ext>
            </a:extLst>
          </p:cNvPr>
          <p:cNvSpPr txBox="1">
            <a:spLocks/>
          </p:cNvSpPr>
          <p:nvPr/>
        </p:nvSpPr>
        <p:spPr>
          <a:xfrm>
            <a:off x="598671" y="969505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- Source Code</a:t>
            </a:r>
          </a:p>
        </p:txBody>
      </p:sp>
      <p:sp>
        <p:nvSpPr>
          <p:cNvPr id="10" name="Google Shape;244;p40">
            <a:extLst>
              <a:ext uri="{FF2B5EF4-FFF2-40B4-BE49-F238E27FC236}">
                <a16:creationId xmlns:a16="http://schemas.microsoft.com/office/drawing/2014/main" id="{5264B43D-A3F2-49C6-8FE9-2139C6A6FEB7}"/>
              </a:ext>
            </a:extLst>
          </p:cNvPr>
          <p:cNvSpPr txBox="1">
            <a:spLocks/>
          </p:cNvSpPr>
          <p:nvPr/>
        </p:nvSpPr>
        <p:spPr>
          <a:xfrm>
            <a:off x="598671" y="3637246"/>
            <a:ext cx="8038098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/>
            <a:endParaRPr lang="en-ID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02EC1-7FAB-1F68-EE84-6DE87B62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44" y="1376796"/>
            <a:ext cx="3132091" cy="464860"/>
          </a:xfrm>
          <a:prstGeom prst="rect">
            <a:avLst/>
          </a:prstGeom>
        </p:spPr>
      </p:pic>
      <p:sp>
        <p:nvSpPr>
          <p:cNvPr id="5" name="Google Shape;244;p40">
            <a:extLst>
              <a:ext uri="{FF2B5EF4-FFF2-40B4-BE49-F238E27FC236}">
                <a16:creationId xmlns:a16="http://schemas.microsoft.com/office/drawing/2014/main" id="{D3C70F84-0B9B-4C13-5EE2-AB7AC29230A0}"/>
              </a:ext>
            </a:extLst>
          </p:cNvPr>
          <p:cNvSpPr txBox="1">
            <a:spLocks/>
          </p:cNvSpPr>
          <p:nvPr/>
        </p:nvSpPr>
        <p:spPr>
          <a:xfrm>
            <a:off x="720000" y="1888328"/>
            <a:ext cx="3071712" cy="715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l"/>
            <a:r>
              <a:rPr lang="en-ID" sz="1800" b="1" dirty="0"/>
              <a:t>a. create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06D06-739A-4E80-58E3-B210A3022A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143"/>
          <a:stretch/>
        </p:blipFill>
        <p:spPr>
          <a:xfrm>
            <a:off x="1046526" y="2287391"/>
            <a:ext cx="5524979" cy="22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27202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719</Words>
  <Application>Microsoft Office PowerPoint</Application>
  <PresentationFormat>On-screen Show (16:9)</PresentationFormat>
  <Paragraphs>75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Black</vt:lpstr>
      <vt:lpstr>Comfortaa</vt:lpstr>
      <vt:lpstr>DM Sans</vt:lpstr>
      <vt:lpstr>Lato</vt:lpstr>
      <vt:lpstr>Nunito Light</vt:lpstr>
      <vt:lpstr>Rockwell Extra Bold</vt:lpstr>
      <vt:lpstr>Computer Algorithm Lesson for College by Slidesgo</vt:lpstr>
      <vt:lpstr>Raihan Eka Pramudya 3122600011</vt:lpstr>
      <vt:lpstr>Source Code (GitHub):</vt:lpstr>
      <vt:lpstr>INSTALASI</vt:lpstr>
      <vt:lpstr>PowerPoint Presentation</vt:lpstr>
      <vt:lpstr>PowerPoint Presentation</vt:lpstr>
      <vt:lpstr>KONFIGURASI</vt:lpstr>
      <vt:lpstr>PowerPoint Presentation</vt:lpstr>
      <vt:lpstr>1. File database.js</vt:lpstr>
      <vt:lpstr>2. File ikan.controller.js</vt:lpstr>
      <vt:lpstr>2. File ikan.controller.js</vt:lpstr>
      <vt:lpstr>2. File ikan.controller.js</vt:lpstr>
      <vt:lpstr>2. File ikan.controller.js</vt:lpstr>
      <vt:lpstr>2. File ikan.controller.js</vt:lpstr>
      <vt:lpstr>3. File ikan.model.js</vt:lpstr>
      <vt:lpstr>4. File index.js</vt:lpstr>
      <vt:lpstr>5. File ikan.routes.js</vt:lpstr>
      <vt:lpstr>6. File server.js</vt:lpstr>
      <vt:lpstr>TESTING</vt:lpstr>
      <vt:lpstr>1. Create Data</vt:lpstr>
      <vt:lpstr>2. findAll Data</vt:lpstr>
      <vt:lpstr>3. Show Data by ID</vt:lpstr>
      <vt:lpstr>4. Update Data</vt:lpstr>
      <vt:lpstr>5. Delete Data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Algorithm Lesson for College</dc:title>
  <dc:creator>Raihan Ekya</dc:creator>
  <cp:lastModifiedBy>Raihan Ekya</cp:lastModifiedBy>
  <cp:revision>32</cp:revision>
  <dcterms:modified xsi:type="dcterms:W3CDTF">2023-12-08T01:37:19Z</dcterms:modified>
</cp:coreProperties>
</file>